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7" r:id="rId4"/>
    <p:sldId id="268" r:id="rId5"/>
    <p:sldId id="258" r:id="rId6"/>
    <p:sldId id="259" r:id="rId7"/>
    <p:sldId id="260" r:id="rId8"/>
    <p:sldId id="261" r:id="rId9"/>
    <p:sldId id="262" r:id="rId10"/>
    <p:sldId id="269" r:id="rId11"/>
    <p:sldId id="263" r:id="rId12"/>
    <p:sldId id="264" r:id="rId13"/>
    <p:sldId id="270" r:id="rId14"/>
    <p:sldId id="265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C627C-63F5-47DC-A4D1-7DEFD978D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B0F6AC-DDF3-4297-8961-0E438533A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5AC057-5ED3-40ED-B6FA-9CD03D3E1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742C13-0ECB-4713-B981-00A0846D0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FCCBE4-6FE3-4DB0-9D4A-21A32204A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45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D389F-3EC8-4C5A-B29D-D28BC763D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D08B7A-8315-4A92-886B-A23B73CCE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51560F-421E-4317-AD56-CE314BB3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2C4F3D-EE05-4CBB-A875-0FA046BD2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8D171E-BBD6-4B37-A7C1-7842DBE6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72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BFC24FA-7355-4A72-BA5F-7F887EAA1F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18747E-30F0-45F9-B7D9-20801D312B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B49A4D-F18E-419D-8DAA-CBAB481C0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47A0E4-4F52-4976-AF82-F22710F1A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1A3CC5-1B78-4087-92BB-AB76A4EAB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78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229F7-0DAF-4998-A1B2-96F6167B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95F5E8-6F74-4287-B4BA-829644D01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0924F9-4405-4AE8-BB49-B92897D91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1533B6-F30F-4F43-81C1-9AD7D4AA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2F02B1-9B49-4354-9FFB-06F52478D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5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97A1D-1FEC-40CC-BE33-6082B8FDE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173ACB-1B97-468E-AE9D-2B5AB5D6F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150494-CCAC-416C-BF70-62468BBBB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BF6FDC-1FBE-4B65-BCBE-72BD4A584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A7465B-3699-4F0F-954A-5D35AA13C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371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BA33E-DC1D-4B62-B5BB-22C3E9A5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FF3020-705F-4F9B-9CBF-25320B2483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DF58C9-C55C-46AB-BF05-1E48CA449D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92D417-073C-4383-824F-361FB1D92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B25E0F-132C-49A1-8E83-247D089C0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1EBF9A-ADB4-4373-8C80-C4B33029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9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C4B49-EDAB-4D06-B9D7-8FF3A7DF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A00B72-9908-4487-B5CE-4A5E9D2E7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FB8541-2D80-4BD4-A6FD-D51162791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242A48-D487-4296-92AC-0581972FA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676BF2-12F3-4321-82E7-DD2B015331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741B10-29C7-4976-9846-4BD8AEDB1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11F591-4280-43D8-A5AC-3AC138EF0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00FA52-B838-438A-B31B-07E43F6E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425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63AB8-8268-47BA-AADC-EAC00A260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735782-2830-4D66-B5B9-DB6A3155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89C662-435C-48D9-9BB6-F7E33A409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65B2DA3-0FDE-4816-8B1E-6ED2F3581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34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AFCD574-467E-40F0-9FDC-2F6174BF5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991FAA-F401-4924-B89F-AFB1646AF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C35FCFE-5381-4F93-AAC4-C6FDA9F27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0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768169-B75C-4048-BB54-00CF388F5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A66AC8-8A10-4441-93E2-7F994FA06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7480FF-47D5-4D46-949A-B3AE30466E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37035E-02FB-494A-8C8D-5513D6EC5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A42722-D850-4D10-9963-C666E962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92CC1A-BC84-4DC1-8025-28635254A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20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F471A-5256-4A85-B067-104C88233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D14C1A4-E6B7-4553-B61E-5D073BBBC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362893-E3AE-4F6A-BCA3-C9B566F4F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7DC746-97E7-46B3-9B9C-76660A68E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5BD061-7E4C-4EDB-93E8-075A6AED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70D3A0-0182-45D5-99A5-08BEEF0E5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39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D871B-D3A1-4419-8BE8-54DE77CFE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45288F-6CC5-4F86-A2C6-66C4CE968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E22D26-D0A2-47DA-A29E-8A0657CE01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2A722-2B3F-4C32-AC96-6D9F4E3761F5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98138D-9D86-4306-ADA8-3CDD2C8856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9D4ABF-828D-4768-B698-A02EFF491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2A57A-9B2A-48E4-BBA6-E40736A26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09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0503B0-49F5-4BCE-8507-E3C23ABCB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351026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76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724" y="230380"/>
            <a:ext cx="8476028" cy="634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367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8EB229-ABE2-480B-A6A2-27464CACB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377530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31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F19E30-2D7D-46F3-8992-C9DB22633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364278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26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83" y="140264"/>
            <a:ext cx="11942640" cy="671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039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FD5847-D22D-4E07-B062-865305F0F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337774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45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429" y="290147"/>
            <a:ext cx="9618201" cy="641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6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48" y="716327"/>
            <a:ext cx="10447631" cy="55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92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416" y="256427"/>
            <a:ext cx="8578806" cy="642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350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423" y="244446"/>
            <a:ext cx="8159504" cy="611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93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8D8679-B635-4392-B2E2-856542FD4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298017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0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8AD34D-7D12-44FD-A2BB-B7C3D0BDB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426"/>
            <a:ext cx="12337775" cy="685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37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88723D-6FE4-47EF-BD0C-E8CB779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298017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83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FD5E5A-8CA2-476D-8E46-A56AFA35A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337774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59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1973B8-F389-4994-8D4D-0B8ED4296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6"/>
            <a:ext cx="12324522" cy="68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096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DIDI</dc:creator>
  <cp:lastModifiedBy>Назерке</cp:lastModifiedBy>
  <cp:revision>2</cp:revision>
  <dcterms:created xsi:type="dcterms:W3CDTF">2024-09-24T19:09:01Z</dcterms:created>
  <dcterms:modified xsi:type="dcterms:W3CDTF">2025-01-04T17:28:36Z</dcterms:modified>
</cp:coreProperties>
</file>